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E5-F28E-4D6C-BDFF-14B064F610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6C17A-8C48-4108-BB0B-E0F8E473B18B}">
      <dgm:prSet/>
      <dgm:spPr/>
      <dgm:t>
        <a:bodyPr/>
        <a:lstStyle/>
        <a:p>
          <a:r>
            <a:rPr lang="it-IT"/>
            <a:t>https://source.android.com/?hl=it</a:t>
          </a:r>
          <a:endParaRPr lang="en-US"/>
        </a:p>
      </dgm:t>
    </dgm:pt>
    <dgm:pt modelId="{A417F10B-DBE5-417C-BCC9-BE4EAF587D39}" type="parTrans" cxnId="{17321A70-EBA9-4394-B691-8038015F5272}">
      <dgm:prSet/>
      <dgm:spPr/>
      <dgm:t>
        <a:bodyPr/>
        <a:lstStyle/>
        <a:p>
          <a:endParaRPr lang="en-US"/>
        </a:p>
      </dgm:t>
    </dgm:pt>
    <dgm:pt modelId="{690AEC77-2E89-4452-BC05-B9FC3E54D57F}" type="sibTrans" cxnId="{17321A70-EBA9-4394-B691-8038015F5272}">
      <dgm:prSet/>
      <dgm:spPr/>
      <dgm:t>
        <a:bodyPr/>
        <a:lstStyle/>
        <a:p>
          <a:endParaRPr lang="en-US"/>
        </a:p>
      </dgm:t>
    </dgm:pt>
    <dgm:pt modelId="{84D945C7-43CE-461B-93A6-9F3071B955B6}">
      <dgm:prSet/>
      <dgm:spPr/>
      <dgm:t>
        <a:bodyPr/>
        <a:lstStyle/>
        <a:p>
          <a:r>
            <a:rPr lang="it-IT"/>
            <a:t>https://www.android.com/intl/it_it/auto/</a:t>
          </a:r>
          <a:endParaRPr lang="en-US"/>
        </a:p>
      </dgm:t>
    </dgm:pt>
    <dgm:pt modelId="{B90C1A6B-8628-4D1A-97D7-6250D07C5274}" type="parTrans" cxnId="{64B867B8-8AE7-4E73-A022-371842473171}">
      <dgm:prSet/>
      <dgm:spPr/>
      <dgm:t>
        <a:bodyPr/>
        <a:lstStyle/>
        <a:p>
          <a:endParaRPr lang="en-US"/>
        </a:p>
      </dgm:t>
    </dgm:pt>
    <dgm:pt modelId="{62984564-6439-4F8D-AD72-F5EC91736C67}" type="sibTrans" cxnId="{64B867B8-8AE7-4E73-A022-371842473171}">
      <dgm:prSet/>
      <dgm:spPr/>
      <dgm:t>
        <a:bodyPr/>
        <a:lstStyle/>
        <a:p>
          <a:endParaRPr lang="en-US"/>
        </a:p>
      </dgm:t>
    </dgm:pt>
    <dgm:pt modelId="{A7F48C70-3149-430E-B25A-BDADD0176F83}">
      <dgm:prSet/>
      <dgm:spPr/>
      <dgm:t>
        <a:bodyPr/>
        <a:lstStyle/>
        <a:p>
          <a:r>
            <a:rPr lang="it-IT"/>
            <a:t>https://www.android.com/intl/it_it/tv/</a:t>
          </a:r>
          <a:endParaRPr lang="en-US"/>
        </a:p>
      </dgm:t>
    </dgm:pt>
    <dgm:pt modelId="{BE89C0A0-5325-4FB9-AC45-953870A6A3E0}" type="parTrans" cxnId="{D516E4F9-A28E-4E36-9ACC-4A5D7A58F049}">
      <dgm:prSet/>
      <dgm:spPr/>
      <dgm:t>
        <a:bodyPr/>
        <a:lstStyle/>
        <a:p>
          <a:endParaRPr lang="en-US"/>
        </a:p>
      </dgm:t>
    </dgm:pt>
    <dgm:pt modelId="{F8BCC954-9403-4760-863D-331AE04C26D1}" type="sibTrans" cxnId="{D516E4F9-A28E-4E36-9ACC-4A5D7A58F049}">
      <dgm:prSet/>
      <dgm:spPr/>
      <dgm:t>
        <a:bodyPr/>
        <a:lstStyle/>
        <a:p>
          <a:endParaRPr lang="en-US"/>
        </a:p>
      </dgm:t>
    </dgm:pt>
    <dgm:pt modelId="{A40B39E4-4AD0-4159-9397-5E39E3513057}">
      <dgm:prSet/>
      <dgm:spPr/>
      <dgm:t>
        <a:bodyPr/>
        <a:lstStyle/>
        <a:p>
          <a:r>
            <a:rPr lang="it-IT"/>
            <a:t>https://wearos.google.com/intl/it_it/</a:t>
          </a:r>
          <a:endParaRPr lang="en-US"/>
        </a:p>
      </dgm:t>
    </dgm:pt>
    <dgm:pt modelId="{7CDAC734-9429-4E6B-A923-447160B51E28}" type="parTrans" cxnId="{9A4ABF5E-9C9D-44C3-8017-91961734EFC5}">
      <dgm:prSet/>
      <dgm:spPr/>
      <dgm:t>
        <a:bodyPr/>
        <a:lstStyle/>
        <a:p>
          <a:endParaRPr lang="en-US"/>
        </a:p>
      </dgm:t>
    </dgm:pt>
    <dgm:pt modelId="{CD46A298-9A4C-4407-938F-F5453A41B124}" type="sibTrans" cxnId="{9A4ABF5E-9C9D-44C3-8017-91961734EFC5}">
      <dgm:prSet/>
      <dgm:spPr/>
      <dgm:t>
        <a:bodyPr/>
        <a:lstStyle/>
        <a:p>
          <a:endParaRPr lang="en-US"/>
        </a:p>
      </dgm:t>
    </dgm:pt>
    <dgm:pt modelId="{A9266A02-4F33-4C8F-96C7-78387636F4BD}">
      <dgm:prSet/>
      <dgm:spPr/>
      <dgm:t>
        <a:bodyPr/>
        <a:lstStyle/>
        <a:p>
          <a:r>
            <a:rPr lang="it-IT"/>
            <a:t>https://home.google.com/intl/it_it/the-latest/</a:t>
          </a:r>
          <a:endParaRPr lang="en-US"/>
        </a:p>
      </dgm:t>
    </dgm:pt>
    <dgm:pt modelId="{C5904CB6-18B2-493C-9CC5-1FE5130DB98A}" type="parTrans" cxnId="{9A32470F-33E5-4C5E-83FE-D68DAA39AA14}">
      <dgm:prSet/>
      <dgm:spPr/>
      <dgm:t>
        <a:bodyPr/>
        <a:lstStyle/>
        <a:p>
          <a:endParaRPr lang="en-US"/>
        </a:p>
      </dgm:t>
    </dgm:pt>
    <dgm:pt modelId="{691B415E-2D26-403A-BD31-2C484741B336}" type="sibTrans" cxnId="{9A32470F-33E5-4C5E-83FE-D68DAA39AA14}">
      <dgm:prSet/>
      <dgm:spPr/>
      <dgm:t>
        <a:bodyPr/>
        <a:lstStyle/>
        <a:p>
          <a:endParaRPr lang="en-US"/>
        </a:p>
      </dgm:t>
    </dgm:pt>
    <dgm:pt modelId="{5828F2A1-D4C9-4EC5-A3EF-1624254C0E78}" type="pres">
      <dgm:prSet presAssocID="{700EE7E5-F28E-4D6C-BDFF-14B064F61080}" presName="vert0" presStyleCnt="0">
        <dgm:presLayoutVars>
          <dgm:dir/>
          <dgm:animOne val="branch"/>
          <dgm:animLvl val="lvl"/>
        </dgm:presLayoutVars>
      </dgm:prSet>
      <dgm:spPr/>
    </dgm:pt>
    <dgm:pt modelId="{9431FF73-234F-435A-A29D-E71413A4DF67}" type="pres">
      <dgm:prSet presAssocID="{A946C17A-8C48-4108-BB0B-E0F8E473B18B}" presName="thickLine" presStyleLbl="alignNode1" presStyleIdx="0" presStyleCnt="5"/>
      <dgm:spPr/>
    </dgm:pt>
    <dgm:pt modelId="{A1DEEA1F-28BB-43E9-8D3A-955254958C08}" type="pres">
      <dgm:prSet presAssocID="{A946C17A-8C48-4108-BB0B-E0F8E473B18B}" presName="horz1" presStyleCnt="0"/>
      <dgm:spPr/>
    </dgm:pt>
    <dgm:pt modelId="{75A5B2CE-D3B0-4490-8AB0-D5CCF0EEFE29}" type="pres">
      <dgm:prSet presAssocID="{A946C17A-8C48-4108-BB0B-E0F8E473B18B}" presName="tx1" presStyleLbl="revTx" presStyleIdx="0" presStyleCnt="5"/>
      <dgm:spPr/>
    </dgm:pt>
    <dgm:pt modelId="{C67E862A-FE13-48D1-AB25-CAE33C69D9CE}" type="pres">
      <dgm:prSet presAssocID="{A946C17A-8C48-4108-BB0B-E0F8E473B18B}" presName="vert1" presStyleCnt="0"/>
      <dgm:spPr/>
    </dgm:pt>
    <dgm:pt modelId="{0AC1E475-CA48-4F9E-9F6C-3341ABFD63AE}" type="pres">
      <dgm:prSet presAssocID="{84D945C7-43CE-461B-93A6-9F3071B955B6}" presName="thickLine" presStyleLbl="alignNode1" presStyleIdx="1" presStyleCnt="5"/>
      <dgm:spPr/>
    </dgm:pt>
    <dgm:pt modelId="{A2F61A96-03BF-4E59-B9E5-371E6233FF67}" type="pres">
      <dgm:prSet presAssocID="{84D945C7-43CE-461B-93A6-9F3071B955B6}" presName="horz1" presStyleCnt="0"/>
      <dgm:spPr/>
    </dgm:pt>
    <dgm:pt modelId="{3AEF8327-2D77-45AD-ABE8-0D82F0156B20}" type="pres">
      <dgm:prSet presAssocID="{84D945C7-43CE-461B-93A6-9F3071B955B6}" presName="tx1" presStyleLbl="revTx" presStyleIdx="1" presStyleCnt="5"/>
      <dgm:spPr/>
    </dgm:pt>
    <dgm:pt modelId="{320FDEEE-E6F6-4179-8390-ED3CC621C6EB}" type="pres">
      <dgm:prSet presAssocID="{84D945C7-43CE-461B-93A6-9F3071B955B6}" presName="vert1" presStyleCnt="0"/>
      <dgm:spPr/>
    </dgm:pt>
    <dgm:pt modelId="{E9512EE1-A8D5-492E-8ADF-A51C13339078}" type="pres">
      <dgm:prSet presAssocID="{A7F48C70-3149-430E-B25A-BDADD0176F83}" presName="thickLine" presStyleLbl="alignNode1" presStyleIdx="2" presStyleCnt="5"/>
      <dgm:spPr/>
    </dgm:pt>
    <dgm:pt modelId="{8122D505-0484-45AF-855C-376C64862D0A}" type="pres">
      <dgm:prSet presAssocID="{A7F48C70-3149-430E-B25A-BDADD0176F83}" presName="horz1" presStyleCnt="0"/>
      <dgm:spPr/>
    </dgm:pt>
    <dgm:pt modelId="{65A79627-8CC2-4A59-AF6A-98C4840F2A68}" type="pres">
      <dgm:prSet presAssocID="{A7F48C70-3149-430E-B25A-BDADD0176F83}" presName="tx1" presStyleLbl="revTx" presStyleIdx="2" presStyleCnt="5"/>
      <dgm:spPr/>
    </dgm:pt>
    <dgm:pt modelId="{A51B633E-5E8A-4AD9-9C4F-95E45900FA08}" type="pres">
      <dgm:prSet presAssocID="{A7F48C70-3149-430E-B25A-BDADD0176F83}" presName="vert1" presStyleCnt="0"/>
      <dgm:spPr/>
    </dgm:pt>
    <dgm:pt modelId="{8F366914-02E9-4381-88BB-01CD42D8000C}" type="pres">
      <dgm:prSet presAssocID="{A40B39E4-4AD0-4159-9397-5E39E3513057}" presName="thickLine" presStyleLbl="alignNode1" presStyleIdx="3" presStyleCnt="5"/>
      <dgm:spPr/>
    </dgm:pt>
    <dgm:pt modelId="{A5646F1B-487B-4E8C-A927-D51C90498941}" type="pres">
      <dgm:prSet presAssocID="{A40B39E4-4AD0-4159-9397-5E39E3513057}" presName="horz1" presStyleCnt="0"/>
      <dgm:spPr/>
    </dgm:pt>
    <dgm:pt modelId="{2D1C2B17-D77D-422D-A540-90978A46DE9F}" type="pres">
      <dgm:prSet presAssocID="{A40B39E4-4AD0-4159-9397-5E39E3513057}" presName="tx1" presStyleLbl="revTx" presStyleIdx="3" presStyleCnt="5"/>
      <dgm:spPr/>
    </dgm:pt>
    <dgm:pt modelId="{F23FA3CC-0E2A-4284-8EE9-50983CF14C72}" type="pres">
      <dgm:prSet presAssocID="{A40B39E4-4AD0-4159-9397-5E39E3513057}" presName="vert1" presStyleCnt="0"/>
      <dgm:spPr/>
    </dgm:pt>
    <dgm:pt modelId="{39FAAB6A-0EDB-4A6D-826C-A88E31D5DF83}" type="pres">
      <dgm:prSet presAssocID="{A9266A02-4F33-4C8F-96C7-78387636F4BD}" presName="thickLine" presStyleLbl="alignNode1" presStyleIdx="4" presStyleCnt="5"/>
      <dgm:spPr/>
    </dgm:pt>
    <dgm:pt modelId="{DCA27F1C-4CE5-4515-B354-51399C9F0416}" type="pres">
      <dgm:prSet presAssocID="{A9266A02-4F33-4C8F-96C7-78387636F4BD}" presName="horz1" presStyleCnt="0"/>
      <dgm:spPr/>
    </dgm:pt>
    <dgm:pt modelId="{8C505AB8-C5D4-450D-BB7C-7274637F6314}" type="pres">
      <dgm:prSet presAssocID="{A9266A02-4F33-4C8F-96C7-78387636F4BD}" presName="tx1" presStyleLbl="revTx" presStyleIdx="4" presStyleCnt="5"/>
      <dgm:spPr/>
    </dgm:pt>
    <dgm:pt modelId="{E35A0C88-9956-43D4-9B16-B81B086792CA}" type="pres">
      <dgm:prSet presAssocID="{A9266A02-4F33-4C8F-96C7-78387636F4BD}" presName="vert1" presStyleCnt="0"/>
      <dgm:spPr/>
    </dgm:pt>
  </dgm:ptLst>
  <dgm:cxnLst>
    <dgm:cxn modelId="{9A32470F-33E5-4C5E-83FE-D68DAA39AA14}" srcId="{700EE7E5-F28E-4D6C-BDFF-14B064F61080}" destId="{A9266A02-4F33-4C8F-96C7-78387636F4BD}" srcOrd="4" destOrd="0" parTransId="{C5904CB6-18B2-493C-9CC5-1FE5130DB98A}" sibTransId="{691B415E-2D26-403A-BD31-2C484741B336}"/>
    <dgm:cxn modelId="{49501B2E-0F8A-4430-98DC-3A3773A10A5D}" type="presOf" srcId="{700EE7E5-F28E-4D6C-BDFF-14B064F61080}" destId="{5828F2A1-D4C9-4EC5-A3EF-1624254C0E78}" srcOrd="0" destOrd="0" presId="urn:microsoft.com/office/officeart/2008/layout/LinedList"/>
    <dgm:cxn modelId="{BE36F330-7BC5-4CD2-9265-C11EB489DC7D}" type="presOf" srcId="{A946C17A-8C48-4108-BB0B-E0F8E473B18B}" destId="{75A5B2CE-D3B0-4490-8AB0-D5CCF0EEFE29}" srcOrd="0" destOrd="0" presId="urn:microsoft.com/office/officeart/2008/layout/LinedList"/>
    <dgm:cxn modelId="{7E2D093E-CE8D-4479-8791-CC4AFD527C2D}" type="presOf" srcId="{A9266A02-4F33-4C8F-96C7-78387636F4BD}" destId="{8C505AB8-C5D4-450D-BB7C-7274637F6314}" srcOrd="0" destOrd="0" presId="urn:microsoft.com/office/officeart/2008/layout/LinedList"/>
    <dgm:cxn modelId="{9A4ABF5E-9C9D-44C3-8017-91961734EFC5}" srcId="{700EE7E5-F28E-4D6C-BDFF-14B064F61080}" destId="{A40B39E4-4AD0-4159-9397-5E39E3513057}" srcOrd="3" destOrd="0" parTransId="{7CDAC734-9429-4E6B-A923-447160B51E28}" sibTransId="{CD46A298-9A4C-4407-938F-F5453A41B124}"/>
    <dgm:cxn modelId="{06BE5364-DBC6-4901-A937-AE648CA53ACA}" type="presOf" srcId="{84D945C7-43CE-461B-93A6-9F3071B955B6}" destId="{3AEF8327-2D77-45AD-ABE8-0D82F0156B20}" srcOrd="0" destOrd="0" presId="urn:microsoft.com/office/officeart/2008/layout/LinedList"/>
    <dgm:cxn modelId="{17321A70-EBA9-4394-B691-8038015F5272}" srcId="{700EE7E5-F28E-4D6C-BDFF-14B064F61080}" destId="{A946C17A-8C48-4108-BB0B-E0F8E473B18B}" srcOrd="0" destOrd="0" parTransId="{A417F10B-DBE5-417C-BCC9-BE4EAF587D39}" sibTransId="{690AEC77-2E89-4452-BC05-B9FC3E54D57F}"/>
    <dgm:cxn modelId="{F4741EAC-9C1E-4B16-AE9A-277EF2761852}" type="presOf" srcId="{A40B39E4-4AD0-4159-9397-5E39E3513057}" destId="{2D1C2B17-D77D-422D-A540-90978A46DE9F}" srcOrd="0" destOrd="0" presId="urn:microsoft.com/office/officeart/2008/layout/LinedList"/>
    <dgm:cxn modelId="{64B867B8-8AE7-4E73-A022-371842473171}" srcId="{700EE7E5-F28E-4D6C-BDFF-14B064F61080}" destId="{84D945C7-43CE-461B-93A6-9F3071B955B6}" srcOrd="1" destOrd="0" parTransId="{B90C1A6B-8628-4D1A-97D7-6250D07C5274}" sibTransId="{62984564-6439-4F8D-AD72-F5EC91736C67}"/>
    <dgm:cxn modelId="{8405C5F1-49AE-4ED6-A7D3-416A0DEDC903}" type="presOf" srcId="{A7F48C70-3149-430E-B25A-BDADD0176F83}" destId="{65A79627-8CC2-4A59-AF6A-98C4840F2A68}" srcOrd="0" destOrd="0" presId="urn:microsoft.com/office/officeart/2008/layout/LinedList"/>
    <dgm:cxn modelId="{D516E4F9-A28E-4E36-9ACC-4A5D7A58F049}" srcId="{700EE7E5-F28E-4D6C-BDFF-14B064F61080}" destId="{A7F48C70-3149-430E-B25A-BDADD0176F83}" srcOrd="2" destOrd="0" parTransId="{BE89C0A0-5325-4FB9-AC45-953870A6A3E0}" sibTransId="{F8BCC954-9403-4760-863D-331AE04C26D1}"/>
    <dgm:cxn modelId="{F4300651-4800-41E0-B8E9-58247AA8C4E6}" type="presParOf" srcId="{5828F2A1-D4C9-4EC5-A3EF-1624254C0E78}" destId="{9431FF73-234F-435A-A29D-E71413A4DF67}" srcOrd="0" destOrd="0" presId="urn:microsoft.com/office/officeart/2008/layout/LinedList"/>
    <dgm:cxn modelId="{952BB06D-CA6D-48BD-8904-EA8CB5DB89A0}" type="presParOf" srcId="{5828F2A1-D4C9-4EC5-A3EF-1624254C0E78}" destId="{A1DEEA1F-28BB-43E9-8D3A-955254958C08}" srcOrd="1" destOrd="0" presId="urn:microsoft.com/office/officeart/2008/layout/LinedList"/>
    <dgm:cxn modelId="{96A11AAB-A064-4482-8B06-DD0A09AE6AF0}" type="presParOf" srcId="{A1DEEA1F-28BB-43E9-8D3A-955254958C08}" destId="{75A5B2CE-D3B0-4490-8AB0-D5CCF0EEFE29}" srcOrd="0" destOrd="0" presId="urn:microsoft.com/office/officeart/2008/layout/LinedList"/>
    <dgm:cxn modelId="{46CE6094-D0EA-4CEE-90CD-88050D9DB5AB}" type="presParOf" srcId="{A1DEEA1F-28BB-43E9-8D3A-955254958C08}" destId="{C67E862A-FE13-48D1-AB25-CAE33C69D9CE}" srcOrd="1" destOrd="0" presId="urn:microsoft.com/office/officeart/2008/layout/LinedList"/>
    <dgm:cxn modelId="{86F6D5DB-3B56-45FC-AD30-856632CEE8FB}" type="presParOf" srcId="{5828F2A1-D4C9-4EC5-A3EF-1624254C0E78}" destId="{0AC1E475-CA48-4F9E-9F6C-3341ABFD63AE}" srcOrd="2" destOrd="0" presId="urn:microsoft.com/office/officeart/2008/layout/LinedList"/>
    <dgm:cxn modelId="{0D2BA747-E947-4426-9D2C-F0C7D62BB401}" type="presParOf" srcId="{5828F2A1-D4C9-4EC5-A3EF-1624254C0E78}" destId="{A2F61A96-03BF-4E59-B9E5-371E6233FF67}" srcOrd="3" destOrd="0" presId="urn:microsoft.com/office/officeart/2008/layout/LinedList"/>
    <dgm:cxn modelId="{9F960870-1CB2-438B-B324-F26209779612}" type="presParOf" srcId="{A2F61A96-03BF-4E59-B9E5-371E6233FF67}" destId="{3AEF8327-2D77-45AD-ABE8-0D82F0156B20}" srcOrd="0" destOrd="0" presId="urn:microsoft.com/office/officeart/2008/layout/LinedList"/>
    <dgm:cxn modelId="{53A2A259-C1CC-4D06-A30D-EE8C9B6A5773}" type="presParOf" srcId="{A2F61A96-03BF-4E59-B9E5-371E6233FF67}" destId="{320FDEEE-E6F6-4179-8390-ED3CC621C6EB}" srcOrd="1" destOrd="0" presId="urn:microsoft.com/office/officeart/2008/layout/LinedList"/>
    <dgm:cxn modelId="{4ACCBADB-BEE0-4E50-96F7-42926E88D22C}" type="presParOf" srcId="{5828F2A1-D4C9-4EC5-A3EF-1624254C0E78}" destId="{E9512EE1-A8D5-492E-8ADF-A51C13339078}" srcOrd="4" destOrd="0" presId="urn:microsoft.com/office/officeart/2008/layout/LinedList"/>
    <dgm:cxn modelId="{8E73FE35-4878-4970-BFDE-B2CB3C8D1B63}" type="presParOf" srcId="{5828F2A1-D4C9-4EC5-A3EF-1624254C0E78}" destId="{8122D505-0484-45AF-855C-376C64862D0A}" srcOrd="5" destOrd="0" presId="urn:microsoft.com/office/officeart/2008/layout/LinedList"/>
    <dgm:cxn modelId="{D2248C12-BF41-413C-A431-8C33E74424C7}" type="presParOf" srcId="{8122D505-0484-45AF-855C-376C64862D0A}" destId="{65A79627-8CC2-4A59-AF6A-98C4840F2A68}" srcOrd="0" destOrd="0" presId="urn:microsoft.com/office/officeart/2008/layout/LinedList"/>
    <dgm:cxn modelId="{AD1F7D69-8990-4DD7-ABE7-7656D18B8073}" type="presParOf" srcId="{8122D505-0484-45AF-855C-376C64862D0A}" destId="{A51B633E-5E8A-4AD9-9C4F-95E45900FA08}" srcOrd="1" destOrd="0" presId="urn:microsoft.com/office/officeart/2008/layout/LinedList"/>
    <dgm:cxn modelId="{D90F3BAA-AA8F-4BA5-9B76-0A8F644F0897}" type="presParOf" srcId="{5828F2A1-D4C9-4EC5-A3EF-1624254C0E78}" destId="{8F366914-02E9-4381-88BB-01CD42D8000C}" srcOrd="6" destOrd="0" presId="urn:microsoft.com/office/officeart/2008/layout/LinedList"/>
    <dgm:cxn modelId="{885A0B1D-EB38-4116-9837-E48206BD0808}" type="presParOf" srcId="{5828F2A1-D4C9-4EC5-A3EF-1624254C0E78}" destId="{A5646F1B-487B-4E8C-A927-D51C90498941}" srcOrd="7" destOrd="0" presId="urn:microsoft.com/office/officeart/2008/layout/LinedList"/>
    <dgm:cxn modelId="{59B40AD1-53A1-46A4-B796-4E7C05FD4FBB}" type="presParOf" srcId="{A5646F1B-487B-4E8C-A927-D51C90498941}" destId="{2D1C2B17-D77D-422D-A540-90978A46DE9F}" srcOrd="0" destOrd="0" presId="urn:microsoft.com/office/officeart/2008/layout/LinedList"/>
    <dgm:cxn modelId="{F9DE4296-742F-4A83-8A2D-12FFDC10384A}" type="presParOf" srcId="{A5646F1B-487B-4E8C-A927-D51C90498941}" destId="{F23FA3CC-0E2A-4284-8EE9-50983CF14C72}" srcOrd="1" destOrd="0" presId="urn:microsoft.com/office/officeart/2008/layout/LinedList"/>
    <dgm:cxn modelId="{F7E0FA53-7E67-4634-940F-EE12A4D91DC1}" type="presParOf" srcId="{5828F2A1-D4C9-4EC5-A3EF-1624254C0E78}" destId="{39FAAB6A-0EDB-4A6D-826C-A88E31D5DF83}" srcOrd="8" destOrd="0" presId="urn:microsoft.com/office/officeart/2008/layout/LinedList"/>
    <dgm:cxn modelId="{890FC921-F969-4BB1-92A3-194506018112}" type="presParOf" srcId="{5828F2A1-D4C9-4EC5-A3EF-1624254C0E78}" destId="{DCA27F1C-4CE5-4515-B354-51399C9F0416}" srcOrd="9" destOrd="0" presId="urn:microsoft.com/office/officeart/2008/layout/LinedList"/>
    <dgm:cxn modelId="{C2889510-F4EC-4819-A24A-B1183AAA0DA0}" type="presParOf" srcId="{DCA27F1C-4CE5-4515-B354-51399C9F0416}" destId="{8C505AB8-C5D4-450D-BB7C-7274637F6314}" srcOrd="0" destOrd="0" presId="urn:microsoft.com/office/officeart/2008/layout/LinedList"/>
    <dgm:cxn modelId="{D2345A56-5915-4946-A144-6617310EF074}" type="presParOf" srcId="{DCA27F1C-4CE5-4515-B354-51399C9F0416}" destId="{E35A0C88-9956-43D4-9B16-B81B086792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1FF73-234F-435A-A29D-E71413A4DF6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5B2CE-D3B0-4490-8AB0-D5CCF0EEFE29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https://source.android.com/?hl=it</a:t>
          </a:r>
          <a:endParaRPr lang="en-US" sz="4000" kern="1200"/>
        </a:p>
      </dsp:txBody>
      <dsp:txXfrm>
        <a:off x="0" y="531"/>
        <a:ext cx="10515600" cy="870055"/>
      </dsp:txXfrm>
    </dsp:sp>
    <dsp:sp modelId="{0AC1E475-CA48-4F9E-9F6C-3341ABFD63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327-2D77-45AD-ABE8-0D82F0156B2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https://www.android.com/intl/it_it/auto/</a:t>
          </a:r>
          <a:endParaRPr lang="en-US" sz="4000" kern="1200"/>
        </a:p>
      </dsp:txBody>
      <dsp:txXfrm>
        <a:off x="0" y="870586"/>
        <a:ext cx="10515600" cy="870055"/>
      </dsp:txXfrm>
    </dsp:sp>
    <dsp:sp modelId="{E9512EE1-A8D5-492E-8ADF-A51C1333907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627-8CC2-4A59-AF6A-98C4840F2A6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https://www.android.com/intl/it_it/tv/</a:t>
          </a:r>
          <a:endParaRPr lang="en-US" sz="4000" kern="1200"/>
        </a:p>
      </dsp:txBody>
      <dsp:txXfrm>
        <a:off x="0" y="1740641"/>
        <a:ext cx="10515600" cy="870055"/>
      </dsp:txXfrm>
    </dsp:sp>
    <dsp:sp modelId="{8F366914-02E9-4381-88BB-01CD42D8000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B17-D77D-422D-A540-90978A46DE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https://wearos.google.com/intl/it_it/</a:t>
          </a:r>
          <a:endParaRPr lang="en-US" sz="4000" kern="1200"/>
        </a:p>
      </dsp:txBody>
      <dsp:txXfrm>
        <a:off x="0" y="2610696"/>
        <a:ext cx="10515600" cy="870055"/>
      </dsp:txXfrm>
    </dsp:sp>
    <dsp:sp modelId="{39FAAB6A-0EDB-4A6D-826C-A88E31D5DF8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05AB8-C5D4-450D-BB7C-7274637F631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https://home.google.com/intl/it_it/the-latest/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990FB8-93D9-4DA9-9FF7-6AD0D4F66F6A}"/>
              </a:ext>
            </a:extLst>
          </p:cNvPr>
          <p:cNvSpPr txBox="1"/>
          <p:nvPr/>
        </p:nvSpPr>
        <p:spPr>
          <a:xfrm>
            <a:off x="9368068" y="6252179"/>
            <a:ext cx="432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Fiorani</a:t>
            </a:r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Controllo dell’auto dal 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Strumenti di 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Controllo 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Riproduzione di musica</a:t>
            </a: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8" b="13452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Funzioni</a:t>
            </a:r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2"/>
                </a:solidFill>
              </a:rPr>
              <a:t>Funzioni</a:t>
            </a: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F4327-4704-5F05-36C9-566CD6CF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Riferimenti</a:t>
            </a:r>
            <a:br>
              <a:rPr lang="it-IT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BD3C4E5-7014-BE1A-1212-7C779C44B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1C22A4-3015-4367-8115-6F8BCD249E06}">
  <ds:schemaRefs>
    <ds:schemaRef ds:uri="http://purl.org/dc/dcmitype/"/>
    <ds:schemaRef ds:uri="http://purl.org/dc/elements/1.1/"/>
    <ds:schemaRef ds:uri="6d49d3f8-cb7a-41f9-9b5e-330b6c4d1e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7735be1-ef6f-4134-b9d4-cc835877a8f4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128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  <vt:lpstr>Riferimenti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3</cp:revision>
  <dcterms:created xsi:type="dcterms:W3CDTF">2023-06-05T16:11:16Z</dcterms:created>
  <dcterms:modified xsi:type="dcterms:W3CDTF">2023-06-07T21:31:58Z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